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AC7"/>
    <a:srgbClr val="6DC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4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1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701CD-69EB-A846-B7AA-2FE5FA75C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A14767-A6C6-D54E-819A-D00C4CECA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D40885-6C67-E54B-B874-F5B36005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797580-AF5D-8E4E-ABD9-3F8660FF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51887D-CB6E-414C-825C-0C2058A3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205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B2AFE-8077-CA43-A8C8-92F68CE4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E60399-681C-EC48-B035-119CAC8C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8A8BD9-D0E6-BE4A-B642-77F4D8BB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9188D6-96BE-1C4F-ABA7-BE156EAF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D1F0D8-42FB-B542-BB9F-55833629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85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B8B2AB-A662-AC4D-8C20-01B96D430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13AE27-BF01-4440-A130-11E667371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25DFDA-9B91-2248-91E5-F34B01C5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5715C3-E056-E940-A339-61436A5E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AB8FD1-239D-A443-BB2F-DC437D4E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845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789F57-FCDD-F542-A96E-2DE6B989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40DBE8-2E2C-0D44-A3F8-2D5344C14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8F06A6-ABB0-2E44-9CA0-8943D7E0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33E999-20A6-6C43-985E-0B117630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3B6DCA-6183-474B-82B2-CDF248EC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224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B40D27-CE73-544F-AD00-4914BBCB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ED137C-481D-8C46-8EC5-AAE489173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CE818B-7AA7-2143-89A2-7C8CFB0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338A66-2D4A-664C-BB88-6065B167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A0619-69BB-024B-B15A-5CDBBF9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1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5138F-51B8-9F45-845C-5F1A5F26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15EA40-E912-BA4F-9A8B-BB7ADF802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CEE60C-04CD-5D44-834E-C5DE429D9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E4E2E4-1E79-8340-B32D-AB04B0B7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4972E6-81B2-3D46-A5E2-EA957601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92BACE-0601-EC49-AF2C-A149F601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15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F51E8-EE30-4A4A-BB60-7A6D19D6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C17F56-BF16-7E40-979C-C4BC91FB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212A61-A2FC-DB42-95B9-18C3FA417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3F0F67-A0BC-DA4D-9997-E096765E0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8C5A0D-6032-464A-A8B8-0EB42EBFE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5864435-7B9C-104A-A630-5B405B6B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05F9C4-D699-FD40-A586-4D7622F1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702F93-E58A-8C4C-8D58-BB116A30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53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566EE-07AA-4A4B-A39E-316625BC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03DBA8-C6CE-DC4A-B06A-D4A44994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110FBE-8CD9-4649-9064-4C48220E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754279-33EF-B542-A856-0D6BDE78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978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E64FFC-BEA6-794E-B243-5E775BAA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75BA7B5-FE1F-144C-BD73-F59D4F55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2E1BEC-939B-8645-8B53-0F379A04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644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8852BA-8641-E742-8A4A-04CBEAE6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45776E-1061-074E-8C40-FD3A8382D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CD5F7A-5C80-C247-B71E-257C112E9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37E8DC-691D-0345-BA23-A55CD3D4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505D2D-B777-EE40-A29F-01D10091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82CA43-8E09-6B4E-998E-6A24C6E2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73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4FEE39-B0B7-2948-B39B-4D9D5DAD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3B11E3B-64FD-1943-AB62-2950695BB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0A5353-2E8D-F54B-9540-65B350870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22499A-EF4E-6D4D-B8B2-80711168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8B7DE6-0959-D143-A019-DFA941F8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349F93-4B09-DA43-A9C0-71827D0F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136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747A85-B80E-E64D-8B24-E8058151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F0DDC-CAAE-5F40-B6E7-D981F4FE2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3694EE-B340-0643-85A0-A8B8D0841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1231-3680-9F47-89D6-F0B87E12ACCA}" type="datetimeFigureOut">
              <a:rPr kumimoji="1" lang="zh-CN" altLang="en-US" smtClean="0"/>
              <a:t>2020/2/25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2B9843-90F3-7048-98B4-0E881421F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B9C395-E0E8-C349-896E-AB844A96F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4EB88-A133-CB44-9EB8-D40786C518F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313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5AFCE7B-82A7-E04D-A814-9B1265AAC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2" y="363392"/>
            <a:ext cx="3845295" cy="7796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6164BD-17F3-7F42-83E0-9078CBA37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3717"/>
            <a:ext cx="12175708" cy="3632027"/>
          </a:xfrm>
          <a:prstGeom prst="rect">
            <a:avLst/>
          </a:prstGeom>
        </p:spPr>
      </p:pic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07CF32E7-C31F-964D-AFBF-53468317F548}"/>
              </a:ext>
            </a:extLst>
          </p:cNvPr>
          <p:cNvSpPr/>
          <p:nvPr/>
        </p:nvSpPr>
        <p:spPr>
          <a:xfrm>
            <a:off x="5577394" y="4775026"/>
            <a:ext cx="6757985" cy="1052011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学院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7B30017-1753-A642-AB27-22DB5C427414}"/>
              </a:ext>
            </a:extLst>
          </p:cNvPr>
          <p:cNvSpPr/>
          <p:nvPr/>
        </p:nvSpPr>
        <p:spPr>
          <a:xfrm>
            <a:off x="6087854" y="4855321"/>
            <a:ext cx="55707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马克思主义学院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A3D3ECAD-08A1-C44D-83C4-3A9FFAA8DD74}"/>
              </a:ext>
            </a:extLst>
          </p:cNvPr>
          <p:cNvSpPr/>
          <p:nvPr/>
        </p:nvSpPr>
        <p:spPr>
          <a:xfrm>
            <a:off x="9786185" y="902373"/>
            <a:ext cx="1631784" cy="1648328"/>
          </a:xfrm>
          <a:prstGeom prst="diamond">
            <a:avLst/>
          </a:prstGeom>
          <a:solidFill>
            <a:srgbClr val="00B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66848A3D-1493-6C4D-A792-989D740C2C04}"/>
              </a:ext>
            </a:extLst>
          </p:cNvPr>
          <p:cNvSpPr/>
          <p:nvPr/>
        </p:nvSpPr>
        <p:spPr>
          <a:xfrm>
            <a:off x="9285629" y="1197711"/>
            <a:ext cx="1150899" cy="1052011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768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9833A64D-190C-7244-B47C-D9218AEA0066}"/>
              </a:ext>
            </a:extLst>
          </p:cNvPr>
          <p:cNvGrpSpPr/>
          <p:nvPr/>
        </p:nvGrpSpPr>
        <p:grpSpPr>
          <a:xfrm>
            <a:off x="895712" y="421102"/>
            <a:ext cx="6750242" cy="470619"/>
            <a:chOff x="-70433" y="415924"/>
            <a:chExt cx="7116569" cy="534358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6" name="五边形 1">
              <a:extLst>
                <a:ext uri="{FF2B5EF4-FFF2-40B4-BE49-F238E27FC236}">
                  <a16:creationId xmlns:a16="http://schemas.microsoft.com/office/drawing/2014/main" id="{5FD93E82-7D39-4D43-9E3B-A09B618FA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13" y="415924"/>
              <a:ext cx="6623861" cy="534358"/>
            </a:xfrm>
            <a:prstGeom prst="homePlate">
              <a:avLst>
                <a:gd name="adj" fmla="val 26639"/>
              </a:avLst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燕尾形 2">
              <a:extLst>
                <a:ext uri="{FF2B5EF4-FFF2-40B4-BE49-F238E27FC236}">
                  <a16:creationId xmlns:a16="http://schemas.microsoft.com/office/drawing/2014/main" id="{5D4D18BB-07B6-1A49-B52E-E4A783E44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18" y="415924"/>
              <a:ext cx="217487" cy="534358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9" name="燕尾形 3">
              <a:extLst>
                <a:ext uri="{FF2B5EF4-FFF2-40B4-BE49-F238E27FC236}">
                  <a16:creationId xmlns:a16="http://schemas.microsoft.com/office/drawing/2014/main" id="{74D1D9D0-15CA-9C47-9698-82D037138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236" y="415924"/>
              <a:ext cx="215900" cy="534358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0AF1DFDB-047A-1C40-A6A8-B9EC45F58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512" y="503907"/>
              <a:ext cx="2507277" cy="36933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Arial Unicode MS" panose="020B0604020202020204" pitchFamily="34" charset="-128"/>
                </a:rPr>
                <a:t>CONTENTS PAGE </a:t>
              </a:r>
            </a:p>
          </p:txBody>
        </p:sp>
        <p:sp>
          <p:nvSpPr>
            <p:cNvPr id="21" name="文本框 9">
              <a:extLst>
                <a:ext uri="{FF2B5EF4-FFF2-40B4-BE49-F238E27FC236}">
                  <a16:creationId xmlns:a16="http://schemas.microsoft.com/office/drawing/2014/main" id="{4432B673-E4E4-5D45-9ADD-AB29D453A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0433" y="446725"/>
              <a:ext cx="1957176" cy="461665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课堂内容</a:t>
              </a:r>
            </a:p>
          </p:txBody>
        </p:sp>
      </p:grpSp>
      <p:sp>
        <p:nvSpPr>
          <p:cNvPr id="7" name="菱形 6">
            <a:extLst>
              <a:ext uri="{FF2B5EF4-FFF2-40B4-BE49-F238E27FC236}">
                <a16:creationId xmlns:a16="http://schemas.microsoft.com/office/drawing/2014/main" id="{A3D3ECAD-08A1-C44D-83C4-3A9FFAA8DD74}"/>
              </a:ext>
            </a:extLst>
          </p:cNvPr>
          <p:cNvSpPr/>
          <p:nvPr/>
        </p:nvSpPr>
        <p:spPr>
          <a:xfrm>
            <a:off x="101728" y="128055"/>
            <a:ext cx="1071146" cy="997715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66848A3D-1493-6C4D-A792-989D740C2C04}"/>
              </a:ext>
            </a:extLst>
          </p:cNvPr>
          <p:cNvSpPr/>
          <p:nvPr/>
        </p:nvSpPr>
        <p:spPr>
          <a:xfrm>
            <a:off x="676135" y="321665"/>
            <a:ext cx="655728" cy="647153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五边形 1">
            <a:extLst>
              <a:ext uri="{FF2B5EF4-FFF2-40B4-BE49-F238E27FC236}">
                <a16:creationId xmlns:a16="http://schemas.microsoft.com/office/drawing/2014/main" id="{784F12CF-8FF1-D64A-86B1-78374A0C2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820"/>
            <a:ext cx="12192000" cy="234180"/>
          </a:xfrm>
          <a:prstGeom prst="homePlate">
            <a:avLst>
              <a:gd name="adj" fmla="val 2663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5E2E35A-ECF3-8D44-8A69-21A4081033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39189" y="1046307"/>
            <a:ext cx="12175708" cy="55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E15E088-6E61-7445-BB08-67B0BAA31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874"/>
            <a:ext cx="12175708" cy="286519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37B30017-1753-A642-AB27-22DB5C427414}"/>
              </a:ext>
            </a:extLst>
          </p:cNvPr>
          <p:cNvSpPr/>
          <p:nvPr/>
        </p:nvSpPr>
        <p:spPr>
          <a:xfrm>
            <a:off x="3887703" y="1598921"/>
            <a:ext cx="44165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感谢聆听！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26B28E5D-9733-DF4A-9E4D-0FF5E99BD4F5}"/>
              </a:ext>
            </a:extLst>
          </p:cNvPr>
          <p:cNvSpPr/>
          <p:nvPr/>
        </p:nvSpPr>
        <p:spPr>
          <a:xfrm>
            <a:off x="9786185" y="1419726"/>
            <a:ext cx="1631784" cy="1648328"/>
          </a:xfrm>
          <a:prstGeom prst="diamond">
            <a:avLst/>
          </a:prstGeom>
          <a:solidFill>
            <a:srgbClr val="00B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7220E63A-5F02-2B46-BB2F-BEB84A8D0D19}"/>
              </a:ext>
            </a:extLst>
          </p:cNvPr>
          <p:cNvSpPr/>
          <p:nvPr/>
        </p:nvSpPr>
        <p:spPr>
          <a:xfrm>
            <a:off x="9285629" y="1715064"/>
            <a:ext cx="1150899" cy="1052011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EBB32C-B629-5F4B-AF32-E4BB474A4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" y="243076"/>
            <a:ext cx="2993388" cy="6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</Words>
  <Application>Microsoft Macintosh PowerPoint</Application>
  <PresentationFormat>宽屏</PresentationFormat>
  <Paragraphs>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18</cp:revision>
  <dcterms:created xsi:type="dcterms:W3CDTF">2020-02-25T03:54:21Z</dcterms:created>
  <dcterms:modified xsi:type="dcterms:W3CDTF">2020-02-25T05:32:18Z</dcterms:modified>
</cp:coreProperties>
</file>