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1" r:id="rId2"/>
    <p:sldId id="262" r:id="rId3"/>
    <p:sldId id="264" r:id="rId4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D5"/>
    <a:srgbClr val="0963EE"/>
    <a:srgbClr val="00549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>
      <p:cViewPr varScale="1">
        <p:scale>
          <a:sx n="106" d="100"/>
          <a:sy n="106" d="100"/>
        </p:scale>
        <p:origin x="79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9" d="100"/>
        <a:sy n="10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211E2-E544-4302-9940-388885804BC2}" type="datetimeFigureOut">
              <a:rPr lang="zh-CN" altLang="en-US" smtClean="0"/>
              <a:t>2020/2/25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48A77-8718-46F5-9CA9-CEF095B1CA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844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A72BE-EDA6-4474-B371-BF0B993200CD}" type="datetimeFigureOut">
              <a:rPr lang="zh-CN" altLang="en-US" smtClean="0"/>
              <a:t>2020/2/25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3E5C5-E1CB-48DC-B9FF-A0CA56FEB98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88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4713" cy="33512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3E5C5-E1CB-48DC-B9FF-A0CA56FEB987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4713" cy="33512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3E5C5-E1CB-48DC-B9FF-A0CA56FEB98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1973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4713" cy="33512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3E5C5-E1CB-48DC-B9FF-A0CA56FEB98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979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88BD-05FA-4BAC-8F7C-8B4038BBBB43}" type="datetimeFigureOut">
              <a:rPr lang="zh-CN" altLang="en-US" smtClean="0"/>
              <a:t>2020/2/25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CD63-3E1E-443A-89AB-97CC02028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178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88BD-05FA-4BAC-8F7C-8B4038BBBB43}" type="datetimeFigureOut">
              <a:rPr lang="zh-CN" altLang="en-US" smtClean="0"/>
              <a:t>2020/2/25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CD63-3E1E-443A-89AB-97CC02028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09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88BD-05FA-4BAC-8F7C-8B4038BBBB43}" type="datetimeFigureOut">
              <a:rPr lang="zh-CN" altLang="en-US" smtClean="0"/>
              <a:t>2020/2/25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CD63-3E1E-443A-89AB-97CC02028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577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88BD-05FA-4BAC-8F7C-8B4038BBBB43}" type="datetimeFigureOut">
              <a:rPr lang="zh-CN" altLang="en-US" smtClean="0"/>
              <a:t>2020/2/25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CD63-3E1E-443A-89AB-97CC02028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261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88BD-05FA-4BAC-8F7C-8B4038BBBB43}" type="datetimeFigureOut">
              <a:rPr lang="zh-CN" altLang="en-US" smtClean="0"/>
              <a:t>2020/2/25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CD63-3E1E-443A-89AB-97CC02028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245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88BD-05FA-4BAC-8F7C-8B4038BBBB43}" type="datetimeFigureOut">
              <a:rPr lang="zh-CN" altLang="en-US" smtClean="0"/>
              <a:t>2020/2/25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CD63-3E1E-443A-89AB-97CC02028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924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88BD-05FA-4BAC-8F7C-8B4038BBBB43}" type="datetimeFigureOut">
              <a:rPr lang="zh-CN" altLang="en-US" smtClean="0"/>
              <a:t>2020/2/25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CD63-3E1E-443A-89AB-97CC02028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764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88BD-05FA-4BAC-8F7C-8B4038BBBB43}" type="datetimeFigureOut">
              <a:rPr lang="zh-CN" altLang="en-US" smtClean="0"/>
              <a:t>2020/2/25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CD63-3E1E-443A-89AB-97CC02028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5007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88BD-05FA-4BAC-8F7C-8B4038BBBB43}" type="datetimeFigureOut">
              <a:rPr lang="zh-CN" altLang="en-US" smtClean="0"/>
              <a:t>2020/2/25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CD63-3E1E-443A-89AB-97CC02028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069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88BD-05FA-4BAC-8F7C-8B4038BBBB43}" type="datetimeFigureOut">
              <a:rPr lang="zh-CN" altLang="en-US" smtClean="0"/>
              <a:t>2020/2/25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CD63-3E1E-443A-89AB-97CC02028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9034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88BD-05FA-4BAC-8F7C-8B4038BBBB43}" type="datetimeFigureOut">
              <a:rPr lang="zh-CN" altLang="en-US" smtClean="0"/>
              <a:t>2020/2/25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CD63-3E1E-443A-89AB-97CC02028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219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B88BD-05FA-4BAC-8F7C-8B4038BBBB43}" type="datetimeFigureOut">
              <a:rPr lang="zh-CN" altLang="en-US" smtClean="0"/>
              <a:t>2020/2/25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CD63-3E1E-443A-89AB-97CC02028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22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microsoft.com/office/2007/relationships/hdphoto" Target="../media/hdphoto2.wdp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microsoft.com/office/2007/relationships/hdphoto" Target="../media/hdphoto3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91344" y="4653136"/>
            <a:ext cx="11692259" cy="2055760"/>
          </a:xfrm>
          <a:prstGeom prst="rect">
            <a:avLst/>
          </a:prstGeom>
          <a:noFill/>
          <a:ln w="9525">
            <a:noFill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F5655C78-F09E-7C4E-874B-000F504335E0}"/>
              </a:ext>
            </a:extLst>
          </p:cNvPr>
          <p:cNvSpPr/>
          <p:nvPr/>
        </p:nvSpPr>
        <p:spPr>
          <a:xfrm>
            <a:off x="0" y="1700808"/>
            <a:ext cx="12192000" cy="259228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12" name="文本框 22">
            <a:extLst>
              <a:ext uri="{FF2B5EF4-FFF2-40B4-BE49-F238E27FC236}">
                <a16:creationId xmlns:a16="http://schemas.microsoft.com/office/drawing/2014/main" id="{7D85F087-9F88-9545-8DDE-BDC202ACE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9656" y="2485345"/>
            <a:ext cx="640706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马克思主义学院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36EB8FD7-CF0A-AB44-8016-72F13B86CF9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476780"/>
            <a:ext cx="3960440" cy="80295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256240" y="6309320"/>
            <a:ext cx="2555776" cy="511046"/>
          </a:xfrm>
          <a:prstGeom prst="rect">
            <a:avLst/>
          </a:prstGeom>
          <a:noFill/>
          <a:ln w="9525">
            <a:noFill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BE88147E-8C9B-264C-8FF5-8D0781EBAB95}"/>
              </a:ext>
            </a:extLst>
          </p:cNvPr>
          <p:cNvSpPr/>
          <p:nvPr/>
        </p:nvSpPr>
        <p:spPr>
          <a:xfrm flipV="1">
            <a:off x="10850338" y="6669359"/>
            <a:ext cx="1368152" cy="72007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0489843-BBEA-8F4A-A974-34273059193B}"/>
              </a:ext>
            </a:extLst>
          </p:cNvPr>
          <p:cNvSpPr/>
          <p:nvPr/>
        </p:nvSpPr>
        <p:spPr>
          <a:xfrm>
            <a:off x="0" y="6669360"/>
            <a:ext cx="8184232" cy="7200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5" name="圆角矩形 4">
            <a:extLst>
              <a:ext uri="{FF2B5EF4-FFF2-40B4-BE49-F238E27FC236}">
                <a16:creationId xmlns:a16="http://schemas.microsoft.com/office/drawing/2014/main" id="{94228EBC-FD32-FC41-86D7-42861FCF9659}"/>
              </a:ext>
            </a:extLst>
          </p:cNvPr>
          <p:cNvSpPr/>
          <p:nvPr/>
        </p:nvSpPr>
        <p:spPr>
          <a:xfrm>
            <a:off x="191344" y="969330"/>
            <a:ext cx="7560840" cy="155414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文本框 22">
            <a:extLst>
              <a:ext uri="{FF2B5EF4-FFF2-40B4-BE49-F238E27FC236}">
                <a16:creationId xmlns:a16="http://schemas.microsoft.com/office/drawing/2014/main" id="{E3BB5ADC-E91A-3242-834C-30D6F16AA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368" y="139279"/>
            <a:ext cx="338437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标题内容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1177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5655C78-F09E-7C4E-874B-000F504335E0}"/>
              </a:ext>
            </a:extLst>
          </p:cNvPr>
          <p:cNvSpPr/>
          <p:nvPr/>
        </p:nvSpPr>
        <p:spPr>
          <a:xfrm>
            <a:off x="-10443" y="2636912"/>
            <a:ext cx="12192000" cy="2376264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36EB8FD7-CF0A-AB44-8016-72F13B86CF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476780"/>
            <a:ext cx="3960440" cy="802955"/>
          </a:xfrm>
          <a:prstGeom prst="rect">
            <a:avLst/>
          </a:prstGeom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4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991544" y="3445015"/>
            <a:ext cx="8208912" cy="1568161"/>
          </a:xfrm>
          <a:prstGeom prst="rect">
            <a:avLst/>
          </a:prstGeom>
          <a:noFill/>
          <a:ln w="9525">
            <a:noFill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3C30250A-A5F5-1E4D-8BDA-D1D0AB8FA37F}"/>
              </a:ext>
            </a:extLst>
          </p:cNvPr>
          <p:cNvSpPr/>
          <p:nvPr/>
        </p:nvSpPr>
        <p:spPr>
          <a:xfrm>
            <a:off x="3503712" y="1889537"/>
            <a:ext cx="531427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8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感谢聆听！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62939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  <p:tag name="KSO_WM_SLIDE_MODEL_TYPE" val="cov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  <p:tag name="KSO_WM_SLIDE_MODEL_TYPE" val="cov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  <p:tag name="KSO_WM_SLIDE_MODEL_TYPE" val="cover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10</Words>
  <Application>Microsoft Macintosh PowerPoint</Application>
  <PresentationFormat>宽屏</PresentationFormat>
  <Paragraphs>6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微软雅黑</vt:lpstr>
      <vt:lpstr>等线</vt:lpstr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Microsoft Office User</cp:lastModifiedBy>
  <cp:revision>45</cp:revision>
  <cp:lastPrinted>2018-06-14T07:40:00Z</cp:lastPrinted>
  <dcterms:created xsi:type="dcterms:W3CDTF">2015-12-16T02:37:00Z</dcterms:created>
  <dcterms:modified xsi:type="dcterms:W3CDTF">2020-02-25T05:31:19Z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2052-11.1.0.8567</vt:lpwstr>
  </property>
</Properties>
</file>