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9AC7"/>
    <a:srgbClr val="6DC3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44"/>
    <p:restoredTop sz="94676"/>
  </p:normalViewPr>
  <p:slideViewPr>
    <p:cSldViewPr snapToGrid="0" snapToObjects="1">
      <p:cViewPr varScale="1">
        <p:scale>
          <a:sx n="106" d="100"/>
          <a:sy n="106" d="100"/>
        </p:scale>
        <p:origin x="110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9DEFB-ED08-8C44-8CE0-C06FDCBFB65F}" type="datetimeFigureOut">
              <a:rPr kumimoji="1" lang="zh-CN" altLang="en-US" smtClean="0"/>
              <a:t>2020/2/25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18AE5-E719-6C4B-9DEB-77BFD14A086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15052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418AE5-E719-6C4B-9DEB-77BFD14A086B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44811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E701CD-69EB-A846-B7AA-2FE5FA75C4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6A14767-A6C6-D54E-819A-D00C4CECA9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DD40885-6C67-E54B-B874-F5B36005D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1231-3680-9F47-89D6-F0B87E12ACCA}" type="datetimeFigureOut">
              <a:rPr kumimoji="1" lang="zh-CN" altLang="en-US" smtClean="0"/>
              <a:t>2020/2/25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797580-AF5D-8E4E-ABD9-3F8660FF5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D51887D-CB6E-414C-825C-0C2058A38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EB88-A133-CB44-9EB8-D40786C518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32050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9B2AFE-8077-CA43-A8C8-92F68CE4B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8E60399-681C-EC48-B035-119CAC8C5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38A8BD9-D0E6-BE4A-B642-77F4D8BB7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1231-3680-9F47-89D6-F0B87E12ACCA}" type="datetimeFigureOut">
              <a:rPr kumimoji="1" lang="zh-CN" altLang="en-US" smtClean="0"/>
              <a:t>2020/2/25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49188D6-96BE-1C4F-ABA7-BE156EAF2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2D1F0D8-42FB-B542-BB9F-558336297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EB88-A133-CB44-9EB8-D40786C518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5850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6B8B2AB-A662-AC4D-8C20-01B96D4302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B13AE27-BF01-4440-A130-11E6673713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B25DFDA-9B91-2248-91E5-F34B01C5D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1231-3680-9F47-89D6-F0B87E12ACCA}" type="datetimeFigureOut">
              <a:rPr kumimoji="1" lang="zh-CN" altLang="en-US" smtClean="0"/>
              <a:t>2020/2/25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B5715C3-E056-E940-A339-61436A5EB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4AB8FD1-239D-A443-BB2F-DC437D4E5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EB88-A133-CB44-9EB8-D40786C518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18454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789F57-FCDD-F542-A96E-2DE6B989E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40DBE8-2E2C-0D44-A3F8-2D5344C14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68F06A6-ABB0-2E44-9CA0-8943D7E0A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1231-3680-9F47-89D6-F0B87E12ACCA}" type="datetimeFigureOut">
              <a:rPr kumimoji="1" lang="zh-CN" altLang="en-US" smtClean="0"/>
              <a:t>2020/2/25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F33E999-20A6-6C43-985E-0B117630D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33B6DCA-6183-474B-82B2-CDF248EC0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EB88-A133-CB44-9EB8-D40786C518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1224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B40D27-CE73-544F-AD00-4914BBCB5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EED137C-481D-8C46-8EC5-AAE489173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DCE818B-7AA7-2143-89A2-7C8CFB0F0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1231-3680-9F47-89D6-F0B87E12ACCA}" type="datetimeFigureOut">
              <a:rPr kumimoji="1" lang="zh-CN" altLang="en-US" smtClean="0"/>
              <a:t>2020/2/25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4338A66-2D4A-664C-BB88-6065B1672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A1A0619-69BB-024B-B15A-5CDBBF929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EB88-A133-CB44-9EB8-D40786C518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8210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45138F-51B8-9F45-845C-5F1A5F264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915EA40-E912-BA4F-9A8B-BB7ADF802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3CEE60C-04CD-5D44-834E-C5DE429D9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CE4E2E4-1E79-8340-B32D-AB04B0B75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1231-3680-9F47-89D6-F0B87E12ACCA}" type="datetimeFigureOut">
              <a:rPr kumimoji="1" lang="zh-CN" altLang="en-US" smtClean="0"/>
              <a:t>2020/2/25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04972E6-81B2-3D46-A5E2-EA9576018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792BACE-0601-EC49-AF2C-A149F6015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EB88-A133-CB44-9EB8-D40786C518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4156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7F51E8-EE30-4A4A-BB60-7A6D19D64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1C17F56-BF16-7E40-979C-C4BC91FB7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1212A61-A2FC-DB42-95B9-18C3FA417C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F3F0F67-A0BC-DA4D-9997-E096765E00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38C5A0D-6032-464A-A8B8-0EB42EBFE4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5864435-7B9C-104A-A630-5B405B6B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1231-3680-9F47-89D6-F0B87E12ACCA}" type="datetimeFigureOut">
              <a:rPr kumimoji="1" lang="zh-CN" altLang="en-US" smtClean="0"/>
              <a:t>2020/2/25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705F9C4-D699-FD40-A586-4D7622F19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7702F93-E58A-8C4C-8D58-BB116A307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EB88-A133-CB44-9EB8-D40786C518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0530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D566EE-07AA-4A4B-A39E-316625BCC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A03DBA8-C6CE-DC4A-B06A-D4A44994B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1231-3680-9F47-89D6-F0B87E12ACCA}" type="datetimeFigureOut">
              <a:rPr kumimoji="1" lang="zh-CN" altLang="en-US" smtClean="0"/>
              <a:t>2020/2/25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0110FBE-8CD9-4649-9064-4C48220E5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2754279-33EF-B542-A856-0D6BDE787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EB88-A133-CB44-9EB8-D40786C518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69786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6E64FFC-BEA6-794E-B243-5E775BAA9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1231-3680-9F47-89D6-F0B87E12ACCA}" type="datetimeFigureOut">
              <a:rPr kumimoji="1" lang="zh-CN" altLang="en-US" smtClean="0"/>
              <a:t>2020/2/25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75BA7B5-FE1F-144C-BD73-F59D4F55C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A2E1BEC-939B-8645-8B53-0F379A049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EB88-A133-CB44-9EB8-D40786C518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26442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8852BA-8641-E742-8A4A-04CBEAE61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345776E-1061-074E-8C40-FD3A8382D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2CD5F7A-5C80-C247-B71E-257C112E9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437E8DC-691D-0345-BA23-A55CD3D43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1231-3680-9F47-89D6-F0B87E12ACCA}" type="datetimeFigureOut">
              <a:rPr kumimoji="1" lang="zh-CN" altLang="en-US" smtClean="0"/>
              <a:t>2020/2/25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E505D2D-B777-EE40-A29F-01D100911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D82CA43-8E09-6B4E-998E-6A24C6E23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EB88-A133-CB44-9EB8-D40786C518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5733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4FEE39-B0B7-2948-B39B-4D9D5DAD0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3B11E3B-64FD-1943-AB62-2950695BB3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B0A5353-2E8D-F54B-9540-65B350870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B22499A-EF4E-6D4D-B8B2-807111686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1231-3680-9F47-89D6-F0B87E12ACCA}" type="datetimeFigureOut">
              <a:rPr kumimoji="1" lang="zh-CN" altLang="en-US" smtClean="0"/>
              <a:t>2020/2/25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88B7DE6-0959-D143-A019-DFA941F8D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D349F93-4B09-DA43-A9C0-71827D0F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EB88-A133-CB44-9EB8-D40786C518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51361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0747A85-B80E-E64D-8B24-E80581517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52F0DDC-CAAE-5F40-B6E7-D981F4FE2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E3694EE-B340-0643-85A0-A8B8D08415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D1231-3680-9F47-89D6-F0B87E12ACCA}" type="datetimeFigureOut">
              <a:rPr kumimoji="1" lang="zh-CN" altLang="en-US" smtClean="0"/>
              <a:t>2020/2/25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B2B9843-90F3-7048-98B4-0E881421F8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8B9C395-E0E8-C349-896E-AB844A96F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4EB88-A133-CB44-9EB8-D40786C518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63132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95AFCE7B-82A7-E04D-A814-9B1265AACF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28" y="297436"/>
            <a:ext cx="3337034" cy="676563"/>
          </a:xfrm>
          <a:prstGeom prst="rect">
            <a:avLst/>
          </a:prstGeom>
        </p:spPr>
      </p:pic>
      <p:sp>
        <p:nvSpPr>
          <p:cNvPr id="17" name="矩形 16">
            <a:extLst>
              <a:ext uri="{FF2B5EF4-FFF2-40B4-BE49-F238E27FC236}">
                <a16:creationId xmlns:a16="http://schemas.microsoft.com/office/drawing/2014/main" id="{37B30017-1753-A642-AB27-22DB5C427414}"/>
              </a:ext>
            </a:extLst>
          </p:cNvPr>
          <p:cNvSpPr/>
          <p:nvPr/>
        </p:nvSpPr>
        <p:spPr>
          <a:xfrm>
            <a:off x="5725654" y="4931016"/>
            <a:ext cx="557075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马克思主义学院</a:t>
            </a:r>
            <a:endParaRPr lang="zh-CN" altLang="en-US" sz="6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手动输入 2">
            <a:extLst>
              <a:ext uri="{FF2B5EF4-FFF2-40B4-BE49-F238E27FC236}">
                <a16:creationId xmlns:a16="http://schemas.microsoft.com/office/drawing/2014/main" id="{A8C86745-57E3-D54A-AEC5-7CF584F345DF}"/>
              </a:ext>
            </a:extLst>
          </p:cNvPr>
          <p:cNvSpPr/>
          <p:nvPr/>
        </p:nvSpPr>
        <p:spPr>
          <a:xfrm rot="16200000" flipH="1">
            <a:off x="7102751" y="-166616"/>
            <a:ext cx="3268464" cy="6910043"/>
          </a:xfrm>
          <a:prstGeom prst="flowChartManualInput">
            <a:avLst/>
          </a:prstGeom>
          <a:blipFill dpi="0" rotWithShape="0">
            <a:blip r:embed="rId4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0" name="手动输入 9">
            <a:extLst>
              <a:ext uri="{FF2B5EF4-FFF2-40B4-BE49-F238E27FC236}">
                <a16:creationId xmlns:a16="http://schemas.microsoft.com/office/drawing/2014/main" id="{E35A3547-314E-1942-A9E5-0CB25BC8369C}"/>
              </a:ext>
            </a:extLst>
          </p:cNvPr>
          <p:cNvSpPr/>
          <p:nvPr/>
        </p:nvSpPr>
        <p:spPr>
          <a:xfrm rot="5400000" flipH="1">
            <a:off x="1675311" y="586622"/>
            <a:ext cx="2941890" cy="6292519"/>
          </a:xfrm>
          <a:prstGeom prst="flowChartManualInput">
            <a:avLst/>
          </a:prstGeom>
          <a:blipFill dpi="0" rotWithShape="0">
            <a:blip r:embed="rId5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4" name="菱形 13">
            <a:extLst>
              <a:ext uri="{FF2B5EF4-FFF2-40B4-BE49-F238E27FC236}">
                <a16:creationId xmlns:a16="http://schemas.microsoft.com/office/drawing/2014/main" id="{CB7BBDC1-362E-A843-BE22-85023E923123}"/>
              </a:ext>
            </a:extLst>
          </p:cNvPr>
          <p:cNvSpPr/>
          <p:nvPr/>
        </p:nvSpPr>
        <p:spPr>
          <a:xfrm>
            <a:off x="108188" y="1334622"/>
            <a:ext cx="1457373" cy="1509714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6" name="菱形 15">
            <a:extLst>
              <a:ext uri="{FF2B5EF4-FFF2-40B4-BE49-F238E27FC236}">
                <a16:creationId xmlns:a16="http://schemas.microsoft.com/office/drawing/2014/main" id="{024E086E-E5F0-4349-BC05-3EEA47BBD746}"/>
              </a:ext>
            </a:extLst>
          </p:cNvPr>
          <p:cNvSpPr/>
          <p:nvPr/>
        </p:nvSpPr>
        <p:spPr>
          <a:xfrm>
            <a:off x="944949" y="1597976"/>
            <a:ext cx="1028296" cy="1019458"/>
          </a:xfrm>
          <a:prstGeom prst="diamond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37681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>
            <a:extLst>
              <a:ext uri="{FF2B5EF4-FFF2-40B4-BE49-F238E27FC236}">
                <a16:creationId xmlns:a16="http://schemas.microsoft.com/office/drawing/2014/main" id="{9833A64D-190C-7244-B47C-D9218AEA0066}"/>
              </a:ext>
            </a:extLst>
          </p:cNvPr>
          <p:cNvGrpSpPr/>
          <p:nvPr/>
        </p:nvGrpSpPr>
        <p:grpSpPr>
          <a:xfrm>
            <a:off x="895712" y="421102"/>
            <a:ext cx="6750242" cy="470619"/>
            <a:chOff x="-70433" y="415924"/>
            <a:chExt cx="7116569" cy="534358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grpSpPr>
        <p:sp>
          <p:nvSpPr>
            <p:cNvPr id="16" name="五边形 1">
              <a:extLst>
                <a:ext uri="{FF2B5EF4-FFF2-40B4-BE49-F238E27FC236}">
                  <a16:creationId xmlns:a16="http://schemas.microsoft.com/office/drawing/2014/main" id="{5FD93E82-7D39-4D43-9E3B-A09B618FAF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113" y="415924"/>
              <a:ext cx="6623861" cy="534358"/>
            </a:xfrm>
            <a:prstGeom prst="homePlate">
              <a:avLst>
                <a:gd name="adj" fmla="val 26639"/>
              </a:avLst>
            </a:prstGeom>
            <a:grpFill/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latin typeface="Calibri" panose="020F0502020204030204" pitchFamily="34" charset="0"/>
              </a:endParaRPr>
            </a:p>
          </p:txBody>
        </p:sp>
        <p:sp>
          <p:nvSpPr>
            <p:cNvPr id="18" name="燕尾形 2">
              <a:extLst>
                <a:ext uri="{FF2B5EF4-FFF2-40B4-BE49-F238E27FC236}">
                  <a16:creationId xmlns:a16="http://schemas.microsoft.com/office/drawing/2014/main" id="{5D4D18BB-07B6-1A49-B52E-E4A783E44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7418" y="415924"/>
              <a:ext cx="217487" cy="534358"/>
            </a:xfrm>
            <a:prstGeom prst="chevron">
              <a:avLst>
                <a:gd name="adj" fmla="val 50000"/>
              </a:avLst>
            </a:prstGeom>
            <a:grpFill/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19" name="燕尾形 3">
              <a:extLst>
                <a:ext uri="{FF2B5EF4-FFF2-40B4-BE49-F238E27FC236}">
                  <a16:creationId xmlns:a16="http://schemas.microsoft.com/office/drawing/2014/main" id="{74D1D9D0-15CA-9C47-9698-82D037138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0236" y="415924"/>
              <a:ext cx="215900" cy="534358"/>
            </a:xfrm>
            <a:prstGeom prst="chevron">
              <a:avLst>
                <a:gd name="adj" fmla="val 50000"/>
              </a:avLst>
            </a:prstGeom>
            <a:grpFill/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20" name="TextBox 15">
              <a:extLst>
                <a:ext uri="{FF2B5EF4-FFF2-40B4-BE49-F238E27FC236}">
                  <a16:creationId xmlns:a16="http://schemas.microsoft.com/office/drawing/2014/main" id="{0AF1DFDB-047A-1C40-A6A8-B9EC45F58D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3512" y="503907"/>
              <a:ext cx="2507277" cy="36933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b="1" dirty="0">
                  <a:solidFill>
                    <a:schemeClr val="bg1"/>
                  </a:solidFill>
                  <a:latin typeface="Calibri" panose="020F0502020204030204" pitchFamily="34" charset="0"/>
                  <a:ea typeface="微软雅黑" panose="020B0503020204020204" pitchFamily="34" charset="-122"/>
                  <a:cs typeface="Arial Unicode MS" panose="020B0604020202020204" pitchFamily="34" charset="-128"/>
                </a:rPr>
                <a:t>CONTENTS PAGE </a:t>
              </a:r>
            </a:p>
          </p:txBody>
        </p:sp>
        <p:sp>
          <p:nvSpPr>
            <p:cNvPr id="21" name="文本框 9">
              <a:extLst>
                <a:ext uri="{FF2B5EF4-FFF2-40B4-BE49-F238E27FC236}">
                  <a16:creationId xmlns:a16="http://schemas.microsoft.com/office/drawing/2014/main" id="{4432B673-E4E4-5D45-9ADD-AB29D453AD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70433" y="446725"/>
              <a:ext cx="1957176" cy="46166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dirty="0">
                  <a:solidFill>
                    <a:srgbClr val="FFFFFF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课堂内容</a:t>
              </a:r>
            </a:p>
          </p:txBody>
        </p:sp>
      </p:grpSp>
      <p:sp>
        <p:nvSpPr>
          <p:cNvPr id="7" name="菱形 6">
            <a:extLst>
              <a:ext uri="{FF2B5EF4-FFF2-40B4-BE49-F238E27FC236}">
                <a16:creationId xmlns:a16="http://schemas.microsoft.com/office/drawing/2014/main" id="{A3D3ECAD-08A1-C44D-83C4-3A9FFAA8DD74}"/>
              </a:ext>
            </a:extLst>
          </p:cNvPr>
          <p:cNvSpPr/>
          <p:nvPr/>
        </p:nvSpPr>
        <p:spPr>
          <a:xfrm>
            <a:off x="101728" y="128055"/>
            <a:ext cx="1071146" cy="997715"/>
          </a:xfrm>
          <a:prstGeom prst="diamond">
            <a:avLst/>
          </a:prstGeom>
          <a:solidFill>
            <a:srgbClr val="6DC3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菱形 7">
            <a:extLst>
              <a:ext uri="{FF2B5EF4-FFF2-40B4-BE49-F238E27FC236}">
                <a16:creationId xmlns:a16="http://schemas.microsoft.com/office/drawing/2014/main" id="{66848A3D-1493-6C4D-A792-989D740C2C04}"/>
              </a:ext>
            </a:extLst>
          </p:cNvPr>
          <p:cNvSpPr/>
          <p:nvPr/>
        </p:nvSpPr>
        <p:spPr>
          <a:xfrm>
            <a:off x="676135" y="321665"/>
            <a:ext cx="655728" cy="647153"/>
          </a:xfrm>
          <a:prstGeom prst="diamond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pic>
        <p:nvPicPr>
          <p:cNvPr id="22" name="图片 21">
            <a:extLst>
              <a:ext uri="{FF2B5EF4-FFF2-40B4-BE49-F238E27FC236}">
                <a16:creationId xmlns:a16="http://schemas.microsoft.com/office/drawing/2014/main" id="{20E6C95C-3849-D543-9707-74F39473E9F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0" y="1031194"/>
            <a:ext cx="12192000" cy="5398434"/>
          </a:xfrm>
          <a:prstGeom prst="rect">
            <a:avLst/>
          </a:prstGeom>
        </p:spPr>
      </p:pic>
      <p:sp>
        <p:nvSpPr>
          <p:cNvPr id="23" name="五边形 1">
            <a:extLst>
              <a:ext uri="{FF2B5EF4-FFF2-40B4-BE49-F238E27FC236}">
                <a16:creationId xmlns:a16="http://schemas.microsoft.com/office/drawing/2014/main" id="{784F12CF-8FF1-D64A-86B1-78374A0C2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23820"/>
            <a:ext cx="12192000" cy="234180"/>
          </a:xfrm>
          <a:prstGeom prst="homePlate">
            <a:avLst>
              <a:gd name="adj" fmla="val 26639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124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EE67D7FC-32AB-F243-BEC8-72B36A9615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05378"/>
            <a:ext cx="12192000" cy="2808515"/>
          </a:xfrm>
          <a:prstGeom prst="rect">
            <a:avLst/>
          </a:prstGeom>
        </p:spPr>
      </p:pic>
      <p:sp>
        <p:nvSpPr>
          <p:cNvPr id="17" name="矩形 16">
            <a:extLst>
              <a:ext uri="{FF2B5EF4-FFF2-40B4-BE49-F238E27FC236}">
                <a16:creationId xmlns:a16="http://schemas.microsoft.com/office/drawing/2014/main" id="{37B30017-1753-A642-AB27-22DB5C427414}"/>
              </a:ext>
            </a:extLst>
          </p:cNvPr>
          <p:cNvSpPr/>
          <p:nvPr/>
        </p:nvSpPr>
        <p:spPr>
          <a:xfrm>
            <a:off x="4188149" y="1855753"/>
            <a:ext cx="441659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感谢聆听！</a:t>
            </a:r>
            <a:endParaRPr lang="zh-CN" altLang="en-US" sz="6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菱形 6">
            <a:extLst>
              <a:ext uri="{FF2B5EF4-FFF2-40B4-BE49-F238E27FC236}">
                <a16:creationId xmlns:a16="http://schemas.microsoft.com/office/drawing/2014/main" id="{A3D3ECAD-08A1-C44D-83C4-3A9FFAA8DD74}"/>
              </a:ext>
            </a:extLst>
          </p:cNvPr>
          <p:cNvSpPr/>
          <p:nvPr/>
        </p:nvSpPr>
        <p:spPr>
          <a:xfrm>
            <a:off x="10147133" y="1765020"/>
            <a:ext cx="1535532" cy="1462791"/>
          </a:xfrm>
          <a:prstGeom prst="diamond">
            <a:avLst/>
          </a:prstGeom>
          <a:solidFill>
            <a:schemeClr val="accent1">
              <a:lumMod val="60000"/>
              <a:lumOff val="4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菱形 7">
            <a:extLst>
              <a:ext uri="{FF2B5EF4-FFF2-40B4-BE49-F238E27FC236}">
                <a16:creationId xmlns:a16="http://schemas.microsoft.com/office/drawing/2014/main" id="{66848A3D-1493-6C4D-A792-989D740C2C04}"/>
              </a:ext>
            </a:extLst>
          </p:cNvPr>
          <p:cNvSpPr/>
          <p:nvPr/>
        </p:nvSpPr>
        <p:spPr>
          <a:xfrm>
            <a:off x="9637798" y="2012911"/>
            <a:ext cx="976330" cy="984933"/>
          </a:xfrm>
          <a:prstGeom prst="diamond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0AC06264-E3F4-7147-9798-B4EBEE1208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97" y="307184"/>
            <a:ext cx="3734076" cy="757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333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10</Words>
  <Application>Microsoft Macintosh PowerPoint</Application>
  <PresentationFormat>宽屏</PresentationFormat>
  <Paragraphs>5</Paragraphs>
  <Slides>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等线</vt:lpstr>
      <vt:lpstr>等线 Light</vt:lpstr>
      <vt:lpstr>微软雅黑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User</dc:creator>
  <cp:lastModifiedBy>Microsoft Office User</cp:lastModifiedBy>
  <cp:revision>21</cp:revision>
  <dcterms:created xsi:type="dcterms:W3CDTF">2020-02-25T03:54:21Z</dcterms:created>
  <dcterms:modified xsi:type="dcterms:W3CDTF">2020-02-25T08:20:36Z</dcterms:modified>
</cp:coreProperties>
</file>